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8" r:id="rId2"/>
    <p:sldId id="257" r:id="rId3"/>
    <p:sldId id="259" r:id="rId4"/>
    <p:sldId id="261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81"/>
    <p:restoredTop sz="96012"/>
  </p:normalViewPr>
  <p:slideViewPr>
    <p:cSldViewPr snapToGrid="0" snapToObjects="1">
      <p:cViewPr>
        <p:scale>
          <a:sx n="81" d="100"/>
          <a:sy n="81" d="100"/>
        </p:scale>
        <p:origin x="-1356" y="-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6"/>
            <a:ext cx="6517482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1"/>
            <a:ext cx="6517482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18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8" y="698261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5108728"/>
            <a:ext cx="7773339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190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204821"/>
            <a:ext cx="7773339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196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88"/>
            <a:ext cx="6977064" cy="272991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372797"/>
            <a:ext cx="7773339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7626" y="887859"/>
            <a:ext cx="546888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50130" y="3120015"/>
            <a:ext cx="553641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41038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2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9140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1605094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6"/>
            <a:ext cx="2474232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2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2" y="2943356"/>
            <a:ext cx="2477513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6"/>
            <a:ext cx="247869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0550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610772"/>
            <a:ext cx="7773339" cy="1603922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1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1" y="2367093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1" y="4781082"/>
            <a:ext cx="2472307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3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1"/>
            <a:ext cx="2477514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3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4781079"/>
            <a:ext cx="2478790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911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2367094"/>
            <a:ext cx="7773339" cy="3424107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6654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2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609602"/>
            <a:ext cx="5744043" cy="5181599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497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7772870" cy="3424107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93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4"/>
            <a:ext cx="7763814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58"/>
            <a:ext cx="7763814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305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3829520" cy="3424107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3"/>
            <a:ext cx="3829050" cy="3424107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57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3051013"/>
            <a:ext cx="3829520" cy="2740187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0" y="3051013"/>
            <a:ext cx="3829051" cy="2740187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840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772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077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609601"/>
            <a:ext cx="4650122" cy="5181599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2632852"/>
            <a:ext cx="2951767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684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04270" y="609601"/>
            <a:ext cx="3005851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632853"/>
            <a:ext cx="4129604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339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4"/>
            <a:ext cx="7773339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3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31" y="5883276"/>
            <a:ext cx="50046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7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239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096E500-63E1-E147-9D50-9562BF233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242939"/>
          </a:xfrm>
        </p:spPr>
        <p:txBody>
          <a:bodyPr>
            <a:normAutofit/>
          </a:bodyPr>
          <a:lstStyle/>
          <a:p>
            <a:r>
              <a:rPr lang="es-MX" sz="4000" b="1" dirty="0"/>
              <a:t>AUTOPERCEPCIÓN E IMAGEN CORPORAL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FC1F0AAE-F442-5942-A169-22561E55C228}"/>
              </a:ext>
            </a:extLst>
          </p:cNvPr>
          <p:cNvSpPr txBox="1"/>
          <p:nvPr/>
        </p:nvSpPr>
        <p:spPr>
          <a:xfrm>
            <a:off x="257993" y="2493140"/>
            <a:ext cx="461317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itchFamily="2" charset="2"/>
              <a:buChar char="q"/>
            </a:pPr>
            <a:r>
              <a:rPr lang="es-MX" dirty="0"/>
              <a:t>La </a:t>
            </a:r>
            <a:r>
              <a:rPr lang="es-MX" b="1" dirty="0"/>
              <a:t>imagen corporal </a:t>
            </a:r>
            <a:r>
              <a:rPr lang="es-MX" dirty="0"/>
              <a:t>se refiere a cómo percibes, imaginas, actúas y sientes con respecto a tu propio cuerpo. </a:t>
            </a:r>
          </a:p>
          <a:p>
            <a:pPr marL="285750" indent="-285750" algn="just">
              <a:buFont typeface="Wingdings" pitchFamily="2" charset="2"/>
              <a:buChar char="q"/>
            </a:pPr>
            <a:r>
              <a:rPr lang="es-MX" dirty="0"/>
              <a:t>La </a:t>
            </a:r>
            <a:r>
              <a:rPr lang="es-MX" b="1" dirty="0"/>
              <a:t>construcción</a:t>
            </a:r>
            <a:r>
              <a:rPr lang="es-MX" dirty="0"/>
              <a:t> de la imagen corporal depende de las amistadess, autoestima, la familia, las exigencias de belleza, entre otras; por lo que </a:t>
            </a:r>
            <a:r>
              <a:rPr lang="es-MX" b="1" dirty="0"/>
              <a:t>puede variar a lo largo de la vida.</a:t>
            </a:r>
          </a:p>
          <a:p>
            <a:pPr marL="285750" indent="-285750" algn="just">
              <a:buFont typeface="Wingdings" pitchFamily="2" charset="2"/>
              <a:buChar char="q"/>
            </a:pPr>
            <a:r>
              <a:rPr lang="es-MX" dirty="0"/>
              <a:t>Durante la </a:t>
            </a:r>
            <a:r>
              <a:rPr lang="es-MX" b="1" dirty="0"/>
              <a:t>adolescencia</a:t>
            </a:r>
            <a:r>
              <a:rPr lang="es-MX" dirty="0"/>
              <a:t> la apariencia física </a:t>
            </a:r>
            <a:r>
              <a:rPr lang="es-MX" b="1" dirty="0"/>
              <a:t>es un tema de preocupación</a:t>
            </a:r>
            <a:r>
              <a:rPr lang="es-MX" dirty="0"/>
              <a:t>, lo que puede generar insatisfacción o distorsión de la imagen corporal. </a:t>
            </a:r>
          </a:p>
          <a:p>
            <a:pPr marL="285750" indent="-285750" algn="just">
              <a:buFont typeface="Wingdings" pitchFamily="2" charset="2"/>
              <a:buChar char="q"/>
            </a:pPr>
            <a:endParaRPr lang="es-MX" dirty="0"/>
          </a:p>
          <a:p>
            <a:pPr algn="just"/>
            <a:endParaRPr lang="es-MX" dirty="0"/>
          </a:p>
          <a:p>
            <a:pPr algn="just"/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xmlns="" id="{498E624F-BC4E-DE4E-A34A-9991170A1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348" y="2493140"/>
            <a:ext cx="3952240" cy="296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59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096E500-63E1-E147-9D50-9562BF233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242939"/>
          </a:xfrm>
        </p:spPr>
        <p:txBody>
          <a:bodyPr>
            <a:normAutofit/>
          </a:bodyPr>
          <a:lstStyle/>
          <a:p>
            <a:r>
              <a:rPr lang="es-MX" sz="4000" b="1" dirty="0"/>
              <a:t>¿Cómo saber si tienes una imagen corporal positiva?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FC1F0AAE-F442-5942-A169-22561E55C228}"/>
              </a:ext>
            </a:extLst>
          </p:cNvPr>
          <p:cNvSpPr txBox="1"/>
          <p:nvPr/>
        </p:nvSpPr>
        <p:spPr>
          <a:xfrm>
            <a:off x="257994" y="2493140"/>
            <a:ext cx="39522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itchFamily="2" charset="2"/>
              <a:buChar char="q"/>
            </a:pPr>
            <a:r>
              <a:rPr lang="es-MX" sz="2000" dirty="0"/>
              <a:t>Percibes tu cuerpo de una forma ajustada a la realidad</a:t>
            </a:r>
          </a:p>
          <a:p>
            <a:pPr marL="285750" indent="-285750" algn="just">
              <a:buFont typeface="Wingdings" pitchFamily="2" charset="2"/>
              <a:buChar char="q"/>
            </a:pPr>
            <a:r>
              <a:rPr lang="es-MX" sz="2000" dirty="0"/>
              <a:t> Sientes satisfacción con tu cuerpo, lo aceptas y lo valoras.</a:t>
            </a:r>
          </a:p>
          <a:p>
            <a:pPr marL="285750" indent="-285750" algn="just">
              <a:buFont typeface="Wingdings" pitchFamily="2" charset="2"/>
              <a:buChar char="q"/>
            </a:pPr>
            <a:r>
              <a:rPr lang="es-MX" sz="2000" dirty="0"/>
              <a:t> Entiendes que tu imagen corporal solo es un elemento más de tu valor como persona</a:t>
            </a:r>
          </a:p>
          <a:p>
            <a:pPr algn="just"/>
            <a:endParaRPr lang="es-MX" sz="2000" dirty="0"/>
          </a:p>
          <a:p>
            <a:pPr algn="just"/>
            <a:endParaRPr lang="es-MX" sz="20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xmlns="" id="{11E39FBA-B656-3443-B55D-A51235A64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768" y="2239271"/>
            <a:ext cx="3769360" cy="372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58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096E500-63E1-E147-9D50-9562BF233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31" y="389918"/>
            <a:ext cx="7773338" cy="1242939"/>
          </a:xfrm>
        </p:spPr>
        <p:txBody>
          <a:bodyPr>
            <a:normAutofit/>
          </a:bodyPr>
          <a:lstStyle/>
          <a:p>
            <a:r>
              <a:rPr lang="es-MX" sz="4000" b="1" dirty="0"/>
              <a:t>¿Cómo saber si tienes una imagen corporal NEGATIVA?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FC1F0AAE-F442-5942-A169-22561E55C228}"/>
              </a:ext>
            </a:extLst>
          </p:cNvPr>
          <p:cNvSpPr txBox="1"/>
          <p:nvPr/>
        </p:nvSpPr>
        <p:spPr>
          <a:xfrm>
            <a:off x="116840" y="1632857"/>
            <a:ext cx="490836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itchFamily="2" charset="2"/>
              <a:buChar char="q"/>
            </a:pPr>
            <a:r>
              <a:rPr lang="es-MX" sz="2000" dirty="0"/>
              <a:t>No percibes la forma, el tamaño o el peso de tu cuerpo de forma ajustada a la realidad, dando lugar a subestimaciones o sobreestimaciones.</a:t>
            </a:r>
          </a:p>
          <a:p>
            <a:pPr marL="285750" indent="-285750" algn="just">
              <a:buFont typeface="Wingdings" pitchFamily="2" charset="2"/>
              <a:buChar char="q"/>
            </a:pPr>
            <a:r>
              <a:rPr lang="es-MX" sz="2000" dirty="0"/>
              <a:t> Sientes insatisfacción hacia tu cuerpo produciéndote ansiedad, vergüenza, rabia o disgusto.</a:t>
            </a:r>
          </a:p>
          <a:p>
            <a:pPr marL="285750" indent="-285750" algn="just">
              <a:buFont typeface="Wingdings" pitchFamily="2" charset="2"/>
              <a:buChar char="q"/>
            </a:pPr>
            <a:r>
              <a:rPr lang="es-MX" sz="2000" dirty="0"/>
              <a:t>Pones excesiva atención a la imagen corporal como un elemento esencial de tu valía personal.</a:t>
            </a:r>
          </a:p>
          <a:p>
            <a:pPr marL="285750" indent="-285750" algn="just">
              <a:buFont typeface="Wingdings" pitchFamily="2" charset="2"/>
              <a:buChar char="q"/>
            </a:pPr>
            <a:r>
              <a:rPr lang="es-MX" sz="2000" dirty="0"/>
              <a:t>Tu insatisfacción te puede llevar a:  evitar la playa, estar en exceso delante de un espejo revisando el tamaño o la forma de tu cuerpo o una parte del mismo o  vestir ropa que disimule las zonas que te producen malestar</a:t>
            </a:r>
          </a:p>
          <a:p>
            <a:pPr algn="just"/>
            <a:endParaRPr lang="es-MX" sz="2000" dirty="0"/>
          </a:p>
          <a:p>
            <a:pPr algn="just"/>
            <a:endParaRPr lang="es-MX" sz="20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xmlns="" id="{27729F87-A7C4-F643-929A-AAB3114B7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999" y="2559050"/>
            <a:ext cx="3280215" cy="299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991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096E500-63E1-E147-9D50-9562BF233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31" y="0"/>
            <a:ext cx="7773338" cy="1242939"/>
          </a:xfrm>
        </p:spPr>
        <p:txBody>
          <a:bodyPr>
            <a:normAutofit/>
          </a:bodyPr>
          <a:lstStyle/>
          <a:p>
            <a:r>
              <a:rPr lang="es-MX" sz="4000" b="1" dirty="0"/>
              <a:t>¿Sabias quÉ…?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FC1F0AAE-F442-5942-A169-22561E55C228}"/>
              </a:ext>
            </a:extLst>
          </p:cNvPr>
          <p:cNvSpPr txBox="1"/>
          <p:nvPr/>
        </p:nvSpPr>
        <p:spPr>
          <a:xfrm>
            <a:off x="0" y="1038497"/>
            <a:ext cx="9144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itchFamily="2" charset="2"/>
              <a:buChar char="q"/>
            </a:pPr>
            <a:r>
              <a:rPr lang="es-MX" sz="2000" dirty="0"/>
              <a:t>Los adolescentes son la población más preocupada por su imagen corporal.</a:t>
            </a:r>
          </a:p>
          <a:p>
            <a:pPr marL="285750" indent="-285750" algn="just">
              <a:buFont typeface="Wingdings" pitchFamily="2" charset="2"/>
              <a:buChar char="q"/>
            </a:pPr>
            <a:r>
              <a:rPr lang="es-MX" sz="2000" dirty="0"/>
              <a:t>Tener una figura esbelta se exige más a la mujer que al hombre.</a:t>
            </a:r>
          </a:p>
          <a:p>
            <a:pPr marL="285750" indent="-285750" algn="just">
              <a:buFont typeface="Wingdings" pitchFamily="2" charset="2"/>
              <a:buChar char="q"/>
            </a:pPr>
            <a:r>
              <a:rPr lang="es-MX" sz="2000" dirty="0"/>
              <a:t>Las mujeres se perciben más gorditas de lo que son y quieren ser más delgadas, mientras que los hombres se perciben más delgados de lo real y desean ser ligeramente menos delgados.</a:t>
            </a:r>
          </a:p>
          <a:p>
            <a:pPr marL="285750" indent="-285750" algn="just">
              <a:buFont typeface="Wingdings" pitchFamily="2" charset="2"/>
              <a:buChar char="q"/>
            </a:pPr>
            <a:r>
              <a:rPr lang="es-MX" sz="2000" dirty="0"/>
              <a:t> Las presiones sobre ”belleza” pueden generar trastornos de la conducta alimentaria, como anorexia o bulimia, siendo el principal síntoma la insatisfacción corporal.</a:t>
            </a:r>
          </a:p>
          <a:p>
            <a:pPr marL="285750" indent="-285750" algn="just">
              <a:buFont typeface="Wingdings" pitchFamily="2" charset="2"/>
              <a:buChar char="q"/>
            </a:pPr>
            <a:endParaRPr lang="es-MX" sz="2000" dirty="0"/>
          </a:p>
          <a:p>
            <a:pPr algn="just"/>
            <a:endParaRPr lang="es-MX" sz="2000" dirty="0"/>
          </a:p>
          <a:p>
            <a:pPr algn="just"/>
            <a:endParaRPr lang="es-MX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xmlns="" id="{7EBE8658-4C9F-2346-AED2-BAD3E8729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323" y="3429000"/>
            <a:ext cx="5981353" cy="340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948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FC1F0AAE-F442-5942-A169-22561E55C228}"/>
              </a:ext>
            </a:extLst>
          </p:cNvPr>
          <p:cNvSpPr txBox="1"/>
          <p:nvPr/>
        </p:nvSpPr>
        <p:spPr>
          <a:xfrm>
            <a:off x="505460" y="1551563"/>
            <a:ext cx="84785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just">
              <a:defRPr sz="2400"/>
            </a:lvl1pPr>
          </a:lstStyle>
          <a:p>
            <a:r>
              <a:rPr lang="es-MX" dirty="0"/>
              <a:t>Es importante que te sientas satisfecho con tu imagen corporal. Ésta  solo representa una parte de todo lo que tu eres y vales. No busques ser un ideal, se tu mismo(a), aceptando lo que no te gusta y valorando lo que tienes. Cuida tu imagen corporal con hábitos saludables como una sana alimentación y la práctica de ejercicio, esto contribuirá a tu bienestar emocional.</a:t>
            </a:r>
          </a:p>
          <a:p>
            <a:endParaRPr lang="es-MX" dirty="0"/>
          </a:p>
          <a:p>
            <a:r>
              <a:rPr lang="es-MX" dirty="0"/>
              <a:t>RECUERDA: la belleza es una actitud. Si te sientes guapo o guapa, lo eres, y eso transmitirás a los demás. 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41692342"/>
      </p:ext>
    </p:extLst>
  </p:cSld>
  <p:clrMapOvr>
    <a:masterClrMapping/>
  </p:clrMapOvr>
</p:sld>
</file>

<file path=ppt/theme/theme1.xml><?xml version="1.0" encoding="utf-8"?>
<a:theme xmlns:a="http://schemas.openxmlformats.org/drawingml/2006/main" name="Gota">
  <a:themeElements>
    <a:clrScheme name="Rojo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Gota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ot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81</TotalTime>
  <Words>309</Words>
  <Application>Microsoft Office PowerPoint</Application>
  <PresentationFormat>Presentación en pantalla (4:3)</PresentationFormat>
  <Paragraphs>23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6" baseType="lpstr">
      <vt:lpstr>Gota</vt:lpstr>
      <vt:lpstr>AUTOPERCEPCIÓN E IMAGEN CORPORAL</vt:lpstr>
      <vt:lpstr>¿Cómo saber si tienes una imagen corporal positiva?</vt:lpstr>
      <vt:lpstr>¿Cómo saber si tienes una imagen corporal NEGATIVA?</vt:lpstr>
      <vt:lpstr>¿Sabias quÉ…?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THOSIBA-PC</cp:lastModifiedBy>
  <cp:revision>8</cp:revision>
  <dcterms:created xsi:type="dcterms:W3CDTF">2020-04-18T02:11:21Z</dcterms:created>
  <dcterms:modified xsi:type="dcterms:W3CDTF">2020-04-25T00:23:26Z</dcterms:modified>
</cp:coreProperties>
</file>

<file path=docProps/thumbnail.jpeg>
</file>